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41" r:id="rId25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57" Type="http://schemas.openxmlformats.org/officeDocument/2006/relationships/slide" Target="slides/slide18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4" name="Shape 5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5" name="Google Shape;5425;g33c5e4031bd_0_119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6" name="Google Shape;5426;g33c5e4031bd_0_1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51.jpg"/><Relationship Id="rId4" Type="http://schemas.openxmlformats.org/officeDocument/2006/relationships/image" Target="../media/image252.png"/><Relationship Id="rId5" Type="http://schemas.openxmlformats.org/officeDocument/2006/relationships/hyperlink" Target="http://wyolum.com/paper-baffle-extension-with-inkscape/" TargetMode="External"/><Relationship Id="rId6" Type="http://schemas.openxmlformats.org/officeDocument/2006/relationships/hyperlink" Target="http://wyolum.com/images/unifont.png" TargetMode="External"/><Relationship Id="rId7" Type="http://schemas.openxmlformats.org/officeDocument/2006/relationships/image" Target="../media/image253.png"/><Relationship Id="rId8" Type="http://schemas.openxmlformats.org/officeDocument/2006/relationships/image" Target="../media/image256.jpg"/><Relationship Id="rId9" Type="http://schemas.openxmlformats.org/officeDocument/2006/relationships/image" Target="../media/image255.png"/><Relationship Id="rId10" Type="http://schemas.openxmlformats.org/officeDocument/2006/relationships/image" Target="../media/image263.jpg"/><Relationship Id="rId11" Type="http://schemas.openxmlformats.org/officeDocument/2006/relationships/image" Target="../media/image254.jpg"/><Relationship Id="rId12" Type="http://schemas.openxmlformats.org/officeDocument/2006/relationships/image" Target="../media/image260.jpg"/><Relationship Id="rId13" Type="http://schemas.openxmlformats.org/officeDocument/2006/relationships/image" Target="../media/image257.png"/></Relationships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7" name="Shape 5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8" name="Google Shape;5428;p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1953">
            <a:off x="4182562" y="-437490"/>
            <a:ext cx="3492249" cy="196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429" name="Google Shape;5429;p754"/>
          <p:cNvSpPr txBox="1"/>
          <p:nvPr>
            <p:ph type="title"/>
          </p:nvPr>
        </p:nvSpPr>
        <p:spPr>
          <a:xfrm>
            <a:off x="0" y="11716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Recent Examples</a:t>
            </a:r>
            <a:endParaRPr/>
          </a:p>
        </p:txBody>
      </p:sp>
      <p:pic>
        <p:nvPicPr>
          <p:cNvPr id="5430" name="Google Shape;5430;p7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5128">
            <a:off x="1325710" y="2516977"/>
            <a:ext cx="5875938" cy="1893248"/>
          </a:xfrm>
          <a:prstGeom prst="rect">
            <a:avLst/>
          </a:prstGeom>
          <a:noFill/>
          <a:ln>
            <a:noFill/>
          </a:ln>
        </p:spPr>
      </p:pic>
      <p:sp>
        <p:nvSpPr>
          <p:cNvPr id="5431" name="Google Shape;5431;p754"/>
          <p:cNvSpPr txBox="1"/>
          <p:nvPr>
            <p:ph idx="1" type="body"/>
          </p:nvPr>
        </p:nvSpPr>
        <p:spPr>
          <a:xfrm>
            <a:off x="181525" y="872623"/>
            <a:ext cx="2276100" cy="19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-- </a:t>
            </a:r>
            <a:r>
              <a:rPr lang="zh-CN" u="sng">
                <a:solidFill>
                  <a:schemeClr val="hlink"/>
                </a:solidFill>
                <a:hlinkClick r:id="rId5"/>
              </a:rPr>
              <a:t>Baffles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-- </a:t>
            </a:r>
            <a:r>
              <a:rPr lang="zh-CN" u="sng">
                <a:solidFill>
                  <a:schemeClr val="hlink"/>
                </a:solidFill>
                <a:hlinkClick r:id="rId6"/>
              </a:rPr>
              <a:t>Unifont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-- Lizards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-- BPC</a:t>
            </a:r>
            <a:endParaRPr/>
          </a:p>
        </p:txBody>
      </p:sp>
      <p:pic>
        <p:nvPicPr>
          <p:cNvPr id="5432" name="Google Shape;5432;p7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21418">
            <a:off x="587813" y="2621100"/>
            <a:ext cx="2500198" cy="228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3" name="Google Shape;5433;p7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45">
            <a:off x="3267857" y="974557"/>
            <a:ext cx="3937625" cy="20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4" name="Google Shape;5434;p7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7657" y="3462763"/>
            <a:ext cx="1524070" cy="15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5" name="Google Shape;5435;p7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75957" y="4221956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6" name="Google Shape;5436;p7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4294817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7" name="Google Shape;5437;p7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675106">
            <a:off x="2036305" y="4085194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8" name="Google Shape;5438;p7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41458" y="48104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